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0.8275862068965517</c:v>
                </c:pt>
                <c:pt idx="1">
                  <c:v>0.1724137931034483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0.631578947368421</c:v>
                </c:pt>
                <c:pt idx="1">
                  <c:v>0.631578947368421</c:v>
                </c:pt>
                <c:pt idx="2">
                  <c:v>0.631578947368421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0.6666666666666666</c:v>
                </c:pt>
                <c:pt idx="1">
                  <c:v>0.7111111111111111</c:v>
                </c:pt>
                <c:pt idx="2">
                  <c:v>0.4888888888888889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0.4888888888888889</c:v>
                </c:pt>
                <c:pt idx="1">
                  <c:v>0.6444444444444445</c:v>
                </c:pt>
                <c:pt idx="2">
                  <c:v>0.7777777777777778</c:v>
                </c:pt>
                <c:pt idx="3">
                  <c:v>0.8222222222222222</c:v>
                </c:pt>
                <c:pt idx="4">
                  <c:v>0.8</c:v>
                </c:pt>
                <c:pt idx="5">
                  <c:v>0.4888888888888889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0.3333333333333333</c:v>
                </c:pt>
                <c:pt idx="1">
                  <c:v>0.17777777777777778</c:v>
                </c:pt>
                <c:pt idx="2">
                  <c:v>0.17777777777777778</c:v>
                </c:pt>
                <c:pt idx="3">
                  <c:v>0.08888888888888889</c:v>
                </c:pt>
                <c:pt idx="4">
                  <c:v>0.1111111111111111</c:v>
                </c:pt>
                <c:pt idx="5">
                  <c:v>0.24444444444444444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0.17777777777777778</c:v>
                </c:pt>
                <c:pt idx="1">
                  <c:v>0.17777777777777778</c:v>
                </c:pt>
                <c:pt idx="2">
                  <c:v>0.044444444444444446</c:v>
                </c:pt>
                <c:pt idx="3">
                  <c:v>0.08888888888888889</c:v>
                </c:pt>
                <c:pt idx="4">
                  <c:v>0.08888888888888889</c:v>
                </c:pt>
                <c:pt idx="5">
                  <c:v>0.26666666666666666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0.6703703703703704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0.18888888888888888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0.14074074074074075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0.5111111111111111</c:v>
                </c:pt>
                <c:pt idx="1">
                  <c:v>0.37777777777777777</c:v>
                </c:pt>
                <c:pt idx="2">
                  <c:v>0.28888888888888886</c:v>
                </c:pt>
                <c:pt idx="3">
                  <c:v>0.6</c:v>
                </c:pt>
                <c:pt idx="4">
                  <c:v>0.6444444444444445</c:v>
                </c:pt>
                <c:pt idx="5">
                  <c:v>0.6</c:v>
                </c:pt>
                <c:pt idx="6">
                  <c:v>0.5555555555555556</c:v>
                </c:pt>
                <c:pt idx="7">
                  <c:v>0.6888888888888889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0.13333333333333333</c:v>
                </c:pt>
                <c:pt idx="1">
                  <c:v>0.24444444444444444</c:v>
                </c:pt>
                <c:pt idx="2">
                  <c:v>0.35555555555555557</c:v>
                </c:pt>
                <c:pt idx="3">
                  <c:v>0.15555555555555556</c:v>
                </c:pt>
                <c:pt idx="4">
                  <c:v>0.1111111111111111</c:v>
                </c:pt>
                <c:pt idx="5">
                  <c:v>0.2222222222222222</c:v>
                </c:pt>
                <c:pt idx="6">
                  <c:v>0.17777777777777778</c:v>
                </c:pt>
                <c:pt idx="7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0.35555555555555557</c:v>
                </c:pt>
                <c:pt idx="1">
                  <c:v>0.37777777777777777</c:v>
                </c:pt>
                <c:pt idx="2">
                  <c:v>0.35555555555555557</c:v>
                </c:pt>
                <c:pt idx="3">
                  <c:v>0.24444444444444444</c:v>
                </c:pt>
                <c:pt idx="4">
                  <c:v>0.24444444444444444</c:v>
                </c:pt>
                <c:pt idx="5">
                  <c:v>0.17777777777777778</c:v>
                </c:pt>
                <c:pt idx="6">
                  <c:v>0.26666666666666666</c:v>
                </c:pt>
                <c:pt idx="7">
                  <c:v>0.1111111111111111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0.4814422057264051</c:v>
                </c:pt>
                <c:pt idx="1">
                  <c:v>0.21951219512195122</c:v>
                </c:pt>
                <c:pt idx="2">
                  <c:v>0.2990455991516437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Con buen desempeño, yo me siento seguro de mantener el empleo en esta Municipalidad.</c:v>
                </c:pt>
                <c:pt idx="1">
                  <c:v>[PRO] Esta Municipalidad fomenta la capacitación de los funcionarios que trabajan en ella.</c:v>
                </c:pt>
                <c:pt idx="2">
                  <c:v>[STB] Independiente de los cambios económicos o políticos del país, me siento seguro de mantener mi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0.625</c:v>
                </c:pt>
                <c:pt idx="1">
                  <c:v>0.6458333333333334</c:v>
                </c:pt>
                <c:pt idx="2">
                  <c:v>0.7083333333333333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las tareas que se asignan a las personas están acordes a lo requerido por su cargo.</c:v>
                </c:pt>
                <c:pt idx="1">
                  <c:v>[LID] Mi  jefatura directa es comprensiva frente a nuestros problemas personales.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0.6875</c:v>
                </c:pt>
                <c:pt idx="1">
                  <c:v>0.7333333333333334</c:v>
                </c:pt>
                <c:pt idx="2">
                  <c:v>0.7708333333333333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remuneraciones en esta Municipalidad son adecuadas en comparación a las que pagan otras instituciones parecidas.</c:v>
                </c:pt>
                <c:pt idx="1">
                  <c:v>[REM] Los criterios con que se definen las remuneraciones en esta Municipalidad son claros y conocidos.</c:v>
                </c:pt>
                <c:pt idx="2">
                  <c:v>[REM] En esta Municipalidad existen criterios claros para asignar el pago extraordinario incluido en los sueldos (bonos, incentivos, viáticos, etc.).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0.4166666666666667</c:v>
                </c:pt>
                <c:pt idx="1">
                  <c:v>0.4166666666666667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Los reconocimientos que se otorgan son entregados de forma justa.</c:v>
                </c:pt>
                <c:pt idx="1">
                  <c:v>[CLA] Existe un proyecto municipal que es conocido por las personas.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0.35555555555555557</c:v>
                </c:pt>
                <c:pt idx="1">
                  <c:v>0.3958333333333333</c:v>
                </c:pt>
                <c:pt idx="2">
                  <c:v>0.4666666666666667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Mi horario de trabajo frecuentemente entra en conflicto con mi vida personal.</c:v>
                </c:pt>
                <c:pt idx="1">
                  <c:v>[COM] Las comunicaciones en esta Municipalidad son oportunas.</c:v>
                </c:pt>
                <c:pt idx="2">
                  <c:v>[PRO] En esta Municipalidad los que se desempeñan mejor en su trabajo pueden ascender a cargos de mayor responsabilidad.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0.4375</c:v>
                </c:pt>
                <c:pt idx="1">
                  <c:v>0.4583333333333333</c:v>
                </c:pt>
                <c:pt idx="2">
                  <c:v>0.5208333333333334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hay preocupación por hacer que cada funcionario se sienta de verdad considerado.</c:v>
                </c:pt>
                <c:pt idx="1">
                  <c:v>[EQI] En mi equipo de trabajo todos recibimos el mismo trato.</c:v>
                </c:pt>
                <c:pt idx="2">
                  <c:v>[EQI] En mi equipo de trabajo hay un trato justo para todos, sin favoritismos.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0.41304347826086957</c:v>
                </c:pt>
                <c:pt idx="2">
                  <c:v>0.4347826086956522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0.5416666666666666</c:v>
                </c:pt>
                <c:pt idx="1">
                  <c:v>0.3541666666666667</c:v>
                </c:pt>
                <c:pt idx="2">
                  <c:v>0.453125</c:v>
                </c:pt>
                <c:pt idx="3">
                  <c:v>0.2916666666666667</c:v>
                </c:pt>
                <c:pt idx="4">
                  <c:v>0.3958333333333333</c:v>
                </c:pt>
                <c:pt idx="5">
                  <c:v>0.3125</c:v>
                </c:pt>
                <c:pt idx="6">
                  <c:v>0.4652777777777778</c:v>
                </c:pt>
                <c:pt idx="7">
                  <c:v>0.6302083333333334</c:v>
                </c:pt>
                <c:pt idx="8">
                  <c:v>0.421875</c:v>
                </c:pt>
                <c:pt idx="9">
                  <c:v>0.546875</c:v>
                </c:pt>
                <c:pt idx="10">
                  <c:v>0.5260416666666666</c:v>
                </c:pt>
                <c:pt idx="11">
                  <c:v>0.625</c:v>
                </c:pt>
                <c:pt idx="12">
                  <c:v>0.5833333333333334</c:v>
                </c:pt>
                <c:pt idx="13">
                  <c:v>0.5531914893617021</c:v>
                </c:pt>
                <c:pt idx="14">
                  <c:v>0.4260869565217391</c:v>
                </c:pt>
                <c:pt idx="15">
                  <c:v>0.6049382716049383</c:v>
                </c:pt>
                <c:pt idx="16">
                  <c:v>0.5555555555555556</c:v>
                </c:pt>
                <c:pt idx="17">
                  <c:v>0.3377777777777778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0.4814422057264051</c:v>
                </c:pt>
                <c:pt idx="1">
                  <c:v>0.21951219512195122</c:v>
                </c:pt>
                <c:pt idx="2">
                  <c:v>0.2990455991516437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0.4220394736842105</c:v>
                </c:pt>
                <c:pt idx="1">
                  <c:v>0.25296052631578947</c:v>
                </c:pt>
                <c:pt idx="2">
                  <c:v>0.325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0.4814422057264051</c:v>
                </c:pt>
                <c:pt idx="1">
                  <c:v>0.21951219512195122</c:v>
                </c:pt>
                <c:pt idx="2">
                  <c:v>0.2990455991516437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0.5416666666666666</c:v>
                </c:pt>
                <c:pt idx="1">
                  <c:v>0.3541666666666667</c:v>
                </c:pt>
                <c:pt idx="2">
                  <c:v>0.453125</c:v>
                </c:pt>
                <c:pt idx="3">
                  <c:v>0.2916666666666667</c:v>
                </c:pt>
                <c:pt idx="4">
                  <c:v>0.3958333333333333</c:v>
                </c:pt>
                <c:pt idx="5">
                  <c:v>0.3125</c:v>
                </c:pt>
                <c:pt idx="6">
                  <c:v>0.4652777777777778</c:v>
                </c:pt>
                <c:pt idx="7">
                  <c:v>0.6302083333333334</c:v>
                </c:pt>
                <c:pt idx="8">
                  <c:v>0.421875</c:v>
                </c:pt>
                <c:pt idx="9">
                  <c:v>0.546875</c:v>
                </c:pt>
                <c:pt idx="10">
                  <c:v>0.5260416666666666</c:v>
                </c:pt>
                <c:pt idx="11">
                  <c:v>0.625</c:v>
                </c:pt>
                <c:pt idx="12">
                  <c:v>0.5833333333333334</c:v>
                </c:pt>
                <c:pt idx="13">
                  <c:v>0.5531914893617021</c:v>
                </c:pt>
                <c:pt idx="14">
                  <c:v>0.4260869565217391</c:v>
                </c:pt>
                <c:pt idx="15">
                  <c:v>0.6049382716049383</c:v>
                </c:pt>
                <c:pt idx="16">
                  <c:v>0.5555555555555556</c:v>
                </c:pt>
                <c:pt idx="17">
                  <c:v>0.3377777777777778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0.4814422057264051</c:v>
                </c:pt>
                <c:pt idx="1">
                  <c:v>0.4814422057264051</c:v>
                </c:pt>
                <c:pt idx="2">
                  <c:v>0.4814422057264051</c:v>
                </c:pt>
                <c:pt idx="3">
                  <c:v>0.4814422057264051</c:v>
                </c:pt>
                <c:pt idx="4">
                  <c:v>0.4814422057264051</c:v>
                </c:pt>
                <c:pt idx="5">
                  <c:v>0.4814422057264051</c:v>
                </c:pt>
                <c:pt idx="6">
                  <c:v>0.4814422057264051</c:v>
                </c:pt>
                <c:pt idx="7">
                  <c:v>0.4814422057264051</c:v>
                </c:pt>
                <c:pt idx="8">
                  <c:v>0.4814422057264051</c:v>
                </c:pt>
                <c:pt idx="9">
                  <c:v>0.4814422057264051</c:v>
                </c:pt>
                <c:pt idx="10">
                  <c:v>0.4814422057264051</c:v>
                </c:pt>
                <c:pt idx="11">
                  <c:v>0.4814422057264051</c:v>
                </c:pt>
                <c:pt idx="12">
                  <c:v>0.4814422057264051</c:v>
                </c:pt>
                <c:pt idx="13">
                  <c:v>0.4814422057264051</c:v>
                </c:pt>
                <c:pt idx="14">
                  <c:v>0.4814422057264051</c:v>
                </c:pt>
                <c:pt idx="15">
                  <c:v>0.4814422057264051</c:v>
                </c:pt>
                <c:pt idx="16">
                  <c:v>0.4814422057264051</c:v>
                </c:pt>
                <c:pt idx="17">
                  <c:v>0.4814422057264051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0.5416666666666666</c:v>
                </c:pt>
                <c:pt idx="1">
                  <c:v>0.3541666666666667</c:v>
                </c:pt>
                <c:pt idx="2">
                  <c:v>0.453125</c:v>
                </c:pt>
                <c:pt idx="3">
                  <c:v>0.2916666666666667</c:v>
                </c:pt>
                <c:pt idx="4">
                  <c:v>0.3958333333333333</c:v>
                </c:pt>
                <c:pt idx="5">
                  <c:v>0.3125</c:v>
                </c:pt>
                <c:pt idx="6">
                  <c:v>0.4652777777777778</c:v>
                </c:pt>
                <c:pt idx="7">
                  <c:v>0.6302083333333334</c:v>
                </c:pt>
                <c:pt idx="8">
                  <c:v>0.421875</c:v>
                </c:pt>
                <c:pt idx="9">
                  <c:v>0.546875</c:v>
                </c:pt>
                <c:pt idx="10">
                  <c:v>0.5260416666666666</c:v>
                </c:pt>
                <c:pt idx="11">
                  <c:v>0.625</c:v>
                </c:pt>
                <c:pt idx="12">
                  <c:v>0.5833333333333334</c:v>
                </c:pt>
                <c:pt idx="13">
                  <c:v>0.5531914893617021</c:v>
                </c:pt>
                <c:pt idx="14">
                  <c:v>0.4260869565217391</c:v>
                </c:pt>
                <c:pt idx="15">
                  <c:v>0.6049382716049383</c:v>
                </c:pt>
                <c:pt idx="16">
                  <c:v>0.5555555555555556</c:v>
                </c:pt>
                <c:pt idx="17">
                  <c:v>0.3377777777777778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0.225</c:v>
                </c:pt>
                <c:pt idx="1">
                  <c:v>0.25</c:v>
                </c:pt>
                <c:pt idx="2">
                  <c:v>0.3020833333333333</c:v>
                </c:pt>
                <c:pt idx="3">
                  <c:v>0.4322916666666667</c:v>
                </c:pt>
                <c:pt idx="4">
                  <c:v>0.22916666666666666</c:v>
                </c:pt>
                <c:pt idx="5">
                  <c:v>0.3489583333333333</c:v>
                </c:pt>
                <c:pt idx="6">
                  <c:v>0.15625</c:v>
                </c:pt>
                <c:pt idx="7">
                  <c:v>0.16145833333333334</c:v>
                </c:pt>
                <c:pt idx="8">
                  <c:v>0.22916666666666666</c:v>
                </c:pt>
                <c:pt idx="9">
                  <c:v>0.15625</c:v>
                </c:pt>
                <c:pt idx="10">
                  <c:v>0.09375</c:v>
                </c:pt>
                <c:pt idx="11">
                  <c:v>0.1111111111111111</c:v>
                </c:pt>
                <c:pt idx="12">
                  <c:v>0.1875</c:v>
                </c:pt>
                <c:pt idx="13">
                  <c:v>0.21808510638297873</c:v>
                </c:pt>
                <c:pt idx="14">
                  <c:v>0.18695652173913044</c:v>
                </c:pt>
                <c:pt idx="15">
                  <c:v>0.17777777777777778</c:v>
                </c:pt>
                <c:pt idx="16">
                  <c:v>0.19444444444444445</c:v>
                </c:pt>
                <c:pt idx="17">
                  <c:v>0.32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0.23333333333333334</c:v>
                </c:pt>
                <c:pt idx="1">
                  <c:v>0.3958333333333333</c:v>
                </c:pt>
                <c:pt idx="2">
                  <c:v>0.24479166666666666</c:v>
                </c:pt>
                <c:pt idx="3">
                  <c:v>0.2760416666666667</c:v>
                </c:pt>
                <c:pt idx="4">
                  <c:v>0.375</c:v>
                </c:pt>
                <c:pt idx="5">
                  <c:v>0.3385416666666667</c:v>
                </c:pt>
                <c:pt idx="6">
                  <c:v>0.3784722222222222</c:v>
                </c:pt>
                <c:pt idx="7">
                  <c:v>0.20833333333333334</c:v>
                </c:pt>
                <c:pt idx="8">
                  <c:v>0.3489583333333333</c:v>
                </c:pt>
                <c:pt idx="9">
                  <c:v>0.296875</c:v>
                </c:pt>
                <c:pt idx="10">
                  <c:v>0.3802083333333333</c:v>
                </c:pt>
                <c:pt idx="11">
                  <c:v>0.2638888888888889</c:v>
                </c:pt>
                <c:pt idx="12">
                  <c:v>0.22916666666666666</c:v>
                </c:pt>
                <c:pt idx="13">
                  <c:v>0.22872340425531915</c:v>
                </c:pt>
                <c:pt idx="14">
                  <c:v>0.3869565217391304</c:v>
                </c:pt>
                <c:pt idx="15">
                  <c:v>0.21728395061728395</c:v>
                </c:pt>
                <c:pt idx="16">
                  <c:v>0.25</c:v>
                </c:pt>
                <c:pt idx="17">
                  <c:v>0.3422222222222222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0.5416666666666666</c:v>
                </c:pt>
                <c:pt idx="1">
                  <c:v>0.3541666666666667</c:v>
                </c:pt>
                <c:pt idx="2">
                  <c:v>0.453125</c:v>
                </c:pt>
                <c:pt idx="3">
                  <c:v>0.2916666666666667</c:v>
                </c:pt>
                <c:pt idx="4">
                  <c:v>0.3958333333333333</c:v>
                </c:pt>
                <c:pt idx="5">
                  <c:v>0.3125</c:v>
                </c:pt>
                <c:pt idx="6">
                  <c:v>0.4652777777777778</c:v>
                </c:pt>
                <c:pt idx="7">
                  <c:v>0.6302083333333334</c:v>
                </c:pt>
                <c:pt idx="8">
                  <c:v>0.421875</c:v>
                </c:pt>
                <c:pt idx="9">
                  <c:v>0.546875</c:v>
                </c:pt>
                <c:pt idx="10">
                  <c:v>0.5260416666666666</c:v>
                </c:pt>
                <c:pt idx="11">
                  <c:v>0.625</c:v>
                </c:pt>
                <c:pt idx="12">
                  <c:v>0.5833333333333334</c:v>
                </c:pt>
                <c:pt idx="13">
                  <c:v>0.5531914893617021</c:v>
                </c:pt>
                <c:pt idx="14">
                  <c:v>0.4260869565217391</c:v>
                </c:pt>
                <c:pt idx="15">
                  <c:v>0.6049382716049383</c:v>
                </c:pt>
                <c:pt idx="16">
                  <c:v>0.5555555555555556</c:v>
                </c:pt>
                <c:pt idx="17">
                  <c:v>0.3377777777777778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SECPLA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0.6157894736842106</c:v>
                </c:pt>
                <c:pt idx="1">
                  <c:v>0.32894736842105265</c:v>
                </c:pt>
                <c:pt idx="2">
                  <c:v>0.45394736842105265</c:v>
                </c:pt>
                <c:pt idx="3">
                  <c:v>0.19078947368421054</c:v>
                </c:pt>
                <c:pt idx="4">
                  <c:v>0.29605263157894735</c:v>
                </c:pt>
                <c:pt idx="5">
                  <c:v>0.29605263157894735</c:v>
                </c:pt>
                <c:pt idx="6">
                  <c:v>0.5526315789473685</c:v>
                </c:pt>
                <c:pt idx="7">
                  <c:v>0.6578947368421053</c:v>
                </c:pt>
                <c:pt idx="8">
                  <c:v>0.23026315789473684</c:v>
                </c:pt>
                <c:pt idx="9">
                  <c:v>0.46710526315789475</c:v>
                </c:pt>
                <c:pt idx="10">
                  <c:v>0.4276315789473684</c:v>
                </c:pt>
                <c:pt idx="11">
                  <c:v>0.6403508771929824</c:v>
                </c:pt>
                <c:pt idx="12">
                  <c:v>0.5350877192982456</c:v>
                </c:pt>
                <c:pt idx="13">
                  <c:v>0.45394736842105265</c:v>
                </c:pt>
                <c:pt idx="14">
                  <c:v>0.28421052631578947</c:v>
                </c:pt>
                <c:pt idx="15">
                  <c:v>0.4152046783625731</c:v>
                </c:pt>
                <c:pt idx="16">
                  <c:v>0.5526315789473685</c:v>
                </c:pt>
                <c:pt idx="17">
                  <c:v>0.25263157894736843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0.5416666666666666</c:v>
                </c:pt>
                <c:pt idx="1">
                  <c:v>0.3541666666666667</c:v>
                </c:pt>
                <c:pt idx="2">
                  <c:v>0.453125</c:v>
                </c:pt>
                <c:pt idx="3">
                  <c:v>0.2916666666666667</c:v>
                </c:pt>
                <c:pt idx="4">
                  <c:v>0.3958333333333333</c:v>
                </c:pt>
                <c:pt idx="5">
                  <c:v>0.3125</c:v>
                </c:pt>
                <c:pt idx="6">
                  <c:v>0.4652777777777778</c:v>
                </c:pt>
                <c:pt idx="7">
                  <c:v>0.6302083333333334</c:v>
                </c:pt>
                <c:pt idx="8">
                  <c:v>0.421875</c:v>
                </c:pt>
                <c:pt idx="9">
                  <c:v>0.546875</c:v>
                </c:pt>
                <c:pt idx="10">
                  <c:v>0.5260416666666666</c:v>
                </c:pt>
                <c:pt idx="11">
                  <c:v>0.625</c:v>
                </c:pt>
                <c:pt idx="12">
                  <c:v>0.5833333333333334</c:v>
                </c:pt>
                <c:pt idx="13">
                  <c:v>0.5531914893617021</c:v>
                </c:pt>
                <c:pt idx="14">
                  <c:v>0.4260869565217391</c:v>
                </c:pt>
                <c:pt idx="15">
                  <c:v>0.6049382716049383</c:v>
                </c:pt>
                <c:pt idx="16">
                  <c:v>0.5555555555555556</c:v>
                </c:pt>
                <c:pt idx="17">
                  <c:v>0.3377777777777778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0.5555555555555556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0.24444444444444444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SECPLA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48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58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SECPLA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SECPLA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SECPLA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SECPLA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SECPLA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(48%)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67%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71%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49%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Carga de trabajo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63%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Se sienten tranquilas respecto a su estabilidad laboral.</a:t>
            </a:r>
          </a:p>
          <a:p>
            <a:r>
              <a:t>Consideran que con buen desempeño se pueden proyectar en su trabajo.</a:t>
            </a:r>
          </a:p>
          <a:p>
            <a:r>
              <a:t>Piensan que hay mayor estabilidad que en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una correspondencia entre la carga de trabajo y la cantidad de jornada para realizarla.</a:t>
            </a:r>
          </a:p>
          <a:p>
            <a:r>
              <a:t>Consideran que al final de la jornada no habría mayor agotamiento.</a:t>
            </a:r>
          </a:p>
          <a:p>
            <a:r>
              <a:t>Piensan que el tipo de tareas es acorde a lo requerido por sus cargos.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Estabilidad laboral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63%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Equidad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existiría bajo respaldo ante situaciones difíciles.</a:t>
            </a:r>
          </a:p>
          <a:p>
            <a:r>
              <a:t>Consideran que podría haber una baja preocupación en su bienestar general.</a:t>
            </a:r>
          </a:p>
          <a:p>
            <a:r>
              <a:t>Piensan que serían poco considerados a la hora de tomar decisiones relevantes.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habría un trato diferenciado, con eventuales favoritismos.</a:t>
            </a:r>
          </a:p>
          <a:p>
            <a:r>
              <a:t>Consideran que la aplicación de procedimientos y normas, o la toma de decisiones que realizan las jefaturas, no sería igual para todos.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Apoyo y respaldo organizacional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SECPLA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